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72" r:id="rId3"/>
    <p:sldId id="273" r:id="rId4"/>
    <p:sldId id="274" r:id="rId5"/>
    <p:sldId id="275" r:id="rId6"/>
    <p:sldId id="276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99CC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78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20CD12B-0B9B-4441-AF69-4CAEACA3C2C7}" type="datetimeFigureOut">
              <a:rPr lang="es-MX" smtClean="0"/>
              <a:pPr/>
              <a:t>14/09/2019</a:t>
            </a:fld>
            <a:endParaRPr lang="es-MX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A05A263-E38B-4FEF-93B8-4495D935E3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e/e8/G-BRNE-Cessna152.jpg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5/5c/Cessna_152.jpg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5/5c/Cessna_152.jp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42844" y="0"/>
            <a:ext cx="8858312" cy="1285860"/>
          </a:xfrm>
          <a:noFill/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  <a:t>CURSO INICIAL  </a:t>
            </a:r>
            <a:b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</a:br>
            <a:r>
              <a:rPr lang="es-MX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CESSNA 152 SERIE</a:t>
            </a:r>
            <a:endParaRPr lang="es-MX" dirty="0">
              <a:latin typeface="Broadway" pitchFamily="82" charset="0"/>
            </a:endParaRPr>
          </a:p>
        </p:txBody>
      </p:sp>
      <p:pic>
        <p:nvPicPr>
          <p:cNvPr id="6" name="5 Marcador de contenido" descr="cessna-15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00173"/>
            <a:ext cx="9144000" cy="5357827"/>
          </a:xfrm>
        </p:spPr>
      </p:pic>
      <p:sp>
        <p:nvSpPr>
          <p:cNvPr id="7" name="6 Rectángulo"/>
          <p:cNvSpPr/>
          <p:nvPr/>
        </p:nvSpPr>
        <p:spPr>
          <a:xfrm>
            <a:off x="357158" y="6027003"/>
            <a:ext cx="8412046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AERONAVE - ESTRUCTURA</a:t>
            </a:r>
            <a:endParaRPr lang="es-E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noFill/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  <a:t>CURSO INICIAL  </a:t>
            </a:r>
            <a:b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</a:br>
            <a:r>
              <a:rPr lang="es-MX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CESSNA 152 SERIE</a:t>
            </a:r>
            <a:endParaRPr lang="es-MX" dirty="0">
              <a:latin typeface="Broadway" pitchFamily="82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114800" cy="52578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PE" dirty="0" smtClean="0"/>
              <a:t>La aeronave toda de metal, de dos plazas ala alta, monomotor, equipada con tren tipo triciclo, diseñada para utilización general. </a:t>
            </a:r>
          </a:p>
          <a:p>
            <a:pPr algn="just"/>
            <a:r>
              <a:rPr lang="es-PE" dirty="0" smtClean="0"/>
              <a:t>Construcción de fuselaje convencional formado de formadores de metal, largueros,, revestimiento metálico conocido como semi monocoque. </a:t>
            </a:r>
          </a:p>
          <a:p>
            <a:pPr algn="just"/>
            <a:r>
              <a:rPr lang="es-PE" dirty="0" smtClean="0"/>
              <a:t>Los ítems de estructura mayor son los soportes  de largueros delantero y posterior donde se sujetan las alas.</a:t>
            </a:r>
          </a:p>
          <a:p>
            <a:pPr algn="just"/>
            <a:r>
              <a:rPr lang="es-PE" dirty="0" smtClean="0"/>
              <a:t>Los trenes se soportan en un bulkhead forjado que a su vez son la base de los postes de puerta posteriores, sujeción del soporte inferior del strut</a:t>
            </a:r>
            <a:endParaRPr lang="es-PE" dirty="0"/>
          </a:p>
        </p:txBody>
      </p:sp>
      <p:pic>
        <p:nvPicPr>
          <p:cNvPr id="7" name="5 Marcador de contenido" descr="cessna-152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60152" y="1428736"/>
            <a:ext cx="4783848" cy="2286016"/>
          </a:xfrm>
        </p:spPr>
      </p:pic>
      <p:pic>
        <p:nvPicPr>
          <p:cNvPr id="2" name="Picture 2" descr="F:\AX5K24VCA6I093SCAWK9IU0CADFN3QWCAQXATJVCATV6JIECAE8J3OZCATD30PUCA90C6D0CAAV7EKXCAUUWZC6CA8Y31T0CA3WCVGCCA6985Z0CAER637TCA6LQVRKCAKZYPS8CAFI3ES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7" y="3318695"/>
            <a:ext cx="4786314" cy="35393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noFill/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  <a:t>CURSO INICIAL  </a:t>
            </a:r>
            <a:b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</a:br>
            <a:r>
              <a:rPr lang="es-MX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CESSNA 152 SERIE</a:t>
            </a:r>
            <a:endParaRPr lang="es-MX" dirty="0">
              <a:latin typeface="Broadway" pitchFamily="82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0" y="1643051"/>
            <a:ext cx="4214810" cy="521495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PE" dirty="0" smtClean="0"/>
              <a:t>Las alas contienen los tanques de combustible, construidos de spar frontal y posterior, con costillas formadoras, ángulos y larguerillos. </a:t>
            </a:r>
          </a:p>
          <a:p>
            <a:pPr algn="just"/>
            <a:r>
              <a:rPr lang="es-PE" dirty="0" smtClean="0"/>
              <a:t>Flap de simple ranura sujetados en el borde de salida de las alas. </a:t>
            </a:r>
          </a:p>
          <a:p>
            <a:pPr algn="just"/>
            <a:r>
              <a:rPr lang="es-PE" dirty="0" smtClean="0"/>
              <a:t>Los alerones que contienen los contra pesos en el larguero delantero. Costillas y revestimiento de aluminio corrugado tipo "V" unidos las borde de salida de alas. </a:t>
            </a:r>
          </a:p>
          <a:p>
            <a:pPr algn="just"/>
            <a:r>
              <a:rPr lang="es-PE" dirty="0" smtClean="0"/>
              <a:t>Los flaps de la misma construcción que los alerones pero no llevan  contra pesos y llevan metal formador en su borde de ataque</a:t>
            </a:r>
            <a:r>
              <a:rPr lang="en-US" dirty="0" smtClean="0"/>
              <a:t>. </a:t>
            </a:r>
            <a:endParaRPr lang="es-MX" dirty="0"/>
          </a:p>
        </p:txBody>
      </p:sp>
      <p:pic>
        <p:nvPicPr>
          <p:cNvPr id="16386" name="Picture 2" descr="http://www.fiddlersgreen.net/aircraft/Cessna-152/IMAGES/Cessna-152-bl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24350" y="2357430"/>
            <a:ext cx="4819650" cy="28003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noFill/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  <a:t>CURSO INICIAL  </a:t>
            </a:r>
            <a:b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</a:br>
            <a:r>
              <a:rPr lang="es-MX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CESSNA 152 SERIE</a:t>
            </a:r>
            <a:endParaRPr lang="es-MX" dirty="0">
              <a:latin typeface="Broadway" pitchFamily="82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114800" cy="5257800"/>
          </a:xfrm>
        </p:spPr>
        <p:txBody>
          <a:bodyPr>
            <a:normAutofit lnSpcReduction="10000"/>
          </a:bodyPr>
          <a:lstStyle/>
          <a:p>
            <a:pPr algn="just"/>
            <a:r>
              <a:rPr lang="es-PE" dirty="0" smtClean="0"/>
              <a:t>El empenaje (conjunto de cola) consiste de un estabilizador vertical convencional, timón de dirección, estabilizador horizontal y elevador.</a:t>
            </a:r>
          </a:p>
          <a:p>
            <a:pPr algn="just"/>
            <a:r>
              <a:rPr lang="es-PE" dirty="0" smtClean="0"/>
              <a:t>El timón de dirección lleva en su parte superior una extensión del borde de ataque que contiene el peso y balance. </a:t>
            </a:r>
          </a:p>
          <a:p>
            <a:pPr algn="just"/>
            <a:r>
              <a:rPr lang="es-PE" dirty="0" smtClean="0"/>
              <a:t>. </a:t>
            </a:r>
            <a:endParaRPr lang="es-PE" dirty="0"/>
          </a:p>
        </p:txBody>
      </p:sp>
      <p:pic>
        <p:nvPicPr>
          <p:cNvPr id="15362" name="Picture 2" descr="File:G-BRNE-Cessna15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2071678"/>
            <a:ext cx="4929190" cy="27726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noFill/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  <a:t>CURSO INICIAL  </a:t>
            </a:r>
            <a:b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</a:br>
            <a:r>
              <a:rPr lang="es-MX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CESSNA 152 SERIE</a:t>
            </a:r>
            <a:endParaRPr lang="es-MX" dirty="0">
              <a:latin typeface="Broadway" pitchFamily="82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114800" cy="5257800"/>
          </a:xfrm>
        </p:spPr>
        <p:txBody>
          <a:bodyPr>
            <a:normAutofit lnSpcReduction="10000"/>
          </a:bodyPr>
          <a:lstStyle/>
          <a:p>
            <a:pPr algn="just"/>
            <a:r>
              <a:rPr lang="es-PE" dirty="0" smtClean="0"/>
              <a:t>El estabilizador horizontal contiene actuador de compensador de elevador . En el borde de salida del elevador derecho esta unido por bisagra el compensador de elevador. En la extensión del borde de ataque de los elevadores contienen los contra pesos</a:t>
            </a:r>
            <a:endParaRPr lang="es-MX" dirty="0"/>
          </a:p>
        </p:txBody>
      </p:sp>
      <p:pic>
        <p:nvPicPr>
          <p:cNvPr id="14338" name="Picture 2" descr="File:Cessna 15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214554"/>
            <a:ext cx="4572000" cy="28041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noFill/>
          <a:ln>
            <a:solidFill>
              <a:srgbClr val="00B05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  <a:t>CURSO INICIAL  </a:t>
            </a:r>
            <a:br>
              <a:rPr lang="es-MX" b="1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Broadway" pitchFamily="82" charset="0"/>
              </a:rPr>
            </a:br>
            <a:r>
              <a:rPr lang="es-MX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CESSNA 152 SERIE</a:t>
            </a:r>
            <a:endParaRPr lang="es-MX" dirty="0">
              <a:latin typeface="Broadway" pitchFamily="82" charset="0"/>
            </a:endParaRPr>
          </a:p>
        </p:txBody>
      </p:sp>
      <p:pic>
        <p:nvPicPr>
          <p:cNvPr id="14338" name="Picture 2" descr="File:Cessna 15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2565077"/>
            <a:ext cx="4000496" cy="2453638"/>
          </a:xfrm>
          <a:prstGeom prst="rect">
            <a:avLst/>
          </a:prstGeom>
          <a:noFill/>
        </p:spPr>
      </p:pic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00174"/>
            <a:ext cx="5968488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204</TotalTime>
  <Words>284</Words>
  <Application>Microsoft Office PowerPoint</Application>
  <PresentationFormat>Presentación en pantalla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Broadway</vt:lpstr>
      <vt:lpstr>Franklin Gothic Book</vt:lpstr>
      <vt:lpstr>Wingdings 2</vt:lpstr>
      <vt:lpstr>Técnico</vt:lpstr>
      <vt:lpstr>CURSO INICIAL   CESSNA 152 SERIE</vt:lpstr>
      <vt:lpstr>CURSO INICIAL   CESSNA 152 SERIE</vt:lpstr>
      <vt:lpstr>CURSO INICIAL   CESSNA 152 SERIE</vt:lpstr>
      <vt:lpstr>CURSO INICIAL   CESSNA 152 SERIE</vt:lpstr>
      <vt:lpstr>CURSO INICIAL   CESSNA 152 SERIE</vt:lpstr>
      <vt:lpstr>CURSO INICIAL   CESSNA 152 SERIE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INICIAL   CESSNA 152 SERIE</dc:title>
  <dc:creator>Usuario</dc:creator>
  <cp:lastModifiedBy>ae2017cuarto@gmail.com</cp:lastModifiedBy>
  <cp:revision>24</cp:revision>
  <dcterms:created xsi:type="dcterms:W3CDTF">2011-08-22T21:55:12Z</dcterms:created>
  <dcterms:modified xsi:type="dcterms:W3CDTF">2019-09-15T00:28:10Z</dcterms:modified>
</cp:coreProperties>
</file>